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1" r:id="rId2"/>
    <p:sldId id="259" r:id="rId3"/>
    <p:sldId id="272" r:id="rId4"/>
    <p:sldId id="264" r:id="rId5"/>
    <p:sldId id="265" r:id="rId6"/>
    <p:sldId id="260" r:id="rId7"/>
    <p:sldId id="266" r:id="rId8"/>
    <p:sldId id="267" r:id="rId9"/>
    <p:sldId id="261" r:id="rId10"/>
    <p:sldId id="268" r:id="rId11"/>
    <p:sldId id="269" r:id="rId12"/>
    <p:sldId id="270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336600"/>
    <a:srgbClr val="3399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4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0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C06E0-BBFD-8D4C-BD9F-FBC133C6563D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06AA8-1DDD-E74E-8451-4FF45116F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</a:t>
            </a:r>
            <a:r>
              <a:rPr lang="en-US" baseline="0" dirty="0" smtClean="0"/>
              <a:t> of a different way to introduce the topic.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06AA8-1DDD-E74E-8451-4FF45116F9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06AA8-1DDD-E74E-8451-4FF45116F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1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a picture of a pregnant woman</a:t>
            </a:r>
          </a:p>
          <a:p>
            <a:r>
              <a:rPr lang="en-US" dirty="0" smtClean="0"/>
              <a:t>Breast</a:t>
            </a:r>
            <a:r>
              <a:rPr lang="en-US" baseline="0" dirty="0" smtClean="0"/>
              <a:t> feeding and tobacco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06AA8-1DDD-E74E-8451-4FF45116F9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3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people to evaluate messages</a:t>
            </a:r>
            <a:r>
              <a:rPr lang="en-US" baseline="0" dirty="0" smtClean="0"/>
              <a:t> and to report what they think about the messages.</a:t>
            </a:r>
          </a:p>
          <a:p>
            <a:r>
              <a:rPr lang="en-US" baseline="0" dirty="0" smtClean="0"/>
              <a:t>Add quiz questions at the end (list effects </a:t>
            </a:r>
            <a:r>
              <a:rPr lang="en-US" baseline="0" smtClean="0"/>
              <a:t>of tobacco use)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06AA8-1DDD-E74E-8451-4FF45116F9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2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7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8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6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1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5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9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1D9FA-177B-2347-BF17-92D964957B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1C893-D086-5D4E-983F-8EE2964D6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1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1700" y="1498600"/>
            <a:ext cx="7556500" cy="3479800"/>
          </a:xfrm>
          <a:prstGeom prst="rect">
            <a:avLst/>
          </a:prstGeom>
          <a:gradFill flip="none" rotWithShape="1">
            <a:gsLst>
              <a:gs pos="43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  <a:gs pos="71000">
                <a:schemeClr val="accent3">
                  <a:lumMod val="75000"/>
                </a:schemeClr>
              </a:gs>
              <a:gs pos="57000">
                <a:schemeClr val="accent6">
                  <a:lumMod val="40000"/>
                  <a:lumOff val="60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077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merican Typewriter"/>
                <a:cs typeface="American Typewriter"/>
              </a:rPr>
              <a:t>Tobacco’s Impact on Reproductive Health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64659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9035" y="1584476"/>
            <a:ext cx="3490394" cy="3882572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4678"/>
            <a:ext cx="4038600" cy="2681514"/>
          </a:xfr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There are many ways to stop using smokeless tobacco. The first way is to replace tobacco with seeds or nuts.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69" y="1914678"/>
            <a:ext cx="3206557" cy="32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35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F1336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-1012"/>
          <a:stretch/>
        </p:blipFill>
        <p:spPr>
          <a:xfrm>
            <a:off x="1388735" y="1963057"/>
            <a:ext cx="6100946" cy="4525963"/>
          </a:xfrm>
          <a:ln w="38100"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433" y="436922"/>
            <a:ext cx="8295105" cy="1389459"/>
          </a:xfrm>
          <a:blipFill rotWithShape="1">
            <a:blip r:embed="rId4"/>
            <a:tile tx="0" ty="0" sx="100000" sy="100000" flip="none" algn="tl"/>
          </a:blipFill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Rely on your friends and family for support. If they also use tobacco, then educate them on the health risks.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67919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7470" y="4696581"/>
            <a:ext cx="4217005" cy="1895323"/>
          </a:xfrm>
          <a:solidFill>
            <a:srgbClr val="003300"/>
          </a:solidFill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CC99"/>
                </a:solidFill>
                <a:latin typeface="American Typewriter"/>
                <a:cs typeface="American Typewriter"/>
              </a:rPr>
              <a:t>If quitting is too difficult, first try to cut your tobacco use by half.</a:t>
            </a:r>
            <a:endParaRPr lang="en-US" dirty="0">
              <a:solidFill>
                <a:srgbClr val="FFCC99"/>
              </a:solidFill>
              <a:latin typeface="American Typewriter"/>
              <a:cs typeface="American Typewriter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0256" r="20256"/>
          <a:stretch>
            <a:fillRect/>
          </a:stretch>
        </p:blipFill>
        <p:spPr>
          <a:xfrm>
            <a:off x="2628900" y="366487"/>
            <a:ext cx="3636433" cy="4075264"/>
          </a:xfrm>
          <a:ln w="38100">
            <a:solidFill>
              <a:srgbClr val="336600"/>
            </a:solidFill>
          </a:ln>
        </p:spPr>
      </p:pic>
    </p:spTree>
    <p:extLst>
      <p:ext uri="{BB962C8B-B14F-4D97-AF65-F5344CB8AC3E}">
        <p14:creationId xmlns:p14="http://schemas.microsoft.com/office/powerpoint/2010/main" val="356612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blipFill rotWithShape="1">
            <a:blip r:embed="rId3"/>
            <a:tile tx="0" ty="0" sx="100000" sy="100000" flip="none" algn="tl"/>
          </a:blipFill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merican Typewriter"/>
                <a:cs typeface="American Typewriter"/>
              </a:rPr>
              <a:t>Quiz Question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1766"/>
            <a:ext cx="8229600" cy="1363133"/>
          </a:xfrm>
          <a:blipFill rotWithShape="1">
            <a:blip r:embed="rId3"/>
            <a:tile tx="0" ty="0" sx="100000" sy="100000" flip="none" algn="tl"/>
          </a:blipFill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merican Typewriter"/>
                <a:cs typeface="American Typewriter"/>
              </a:rPr>
              <a:t>What are 5 ways that smokeless tobacco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merican Typewriter"/>
                <a:cs typeface="American Typewriter"/>
              </a:rPr>
              <a:t>can impact your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merican Typewriter"/>
                <a:cs typeface="American Typewriter"/>
              </a:rPr>
              <a:t>reproductive health?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5815169"/>
            <a:ext cx="853440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Source: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www.cdc.gov</a:t>
            </a:r>
            <a:r>
              <a:rPr lang="en-US" dirty="0"/>
              <a:t>/tobacco/</a:t>
            </a:r>
            <a:r>
              <a:rPr lang="en-US" dirty="0" err="1"/>
              <a:t>data_statistics</a:t>
            </a:r>
            <a:r>
              <a:rPr lang="en-US" dirty="0"/>
              <a:t>/</a:t>
            </a:r>
            <a:r>
              <a:rPr lang="en-US" dirty="0" err="1"/>
              <a:t>fact_sheets</a:t>
            </a:r>
            <a:r>
              <a:rPr lang="en-US" dirty="0"/>
              <a:t>/smokeless/</a:t>
            </a:r>
            <a:r>
              <a:rPr lang="en-US" dirty="0" err="1"/>
              <a:t>health_effects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6953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6062" y="834841"/>
            <a:ext cx="8229600" cy="1084389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Tobacco use is  an important health risk for </a:t>
            </a:r>
            <a:r>
              <a:rPr lang="en-US" sz="2800" dirty="0" err="1" smtClean="0">
                <a:solidFill>
                  <a:srgbClr val="FFFFFF"/>
                </a:solidFill>
                <a:latin typeface="American Typewriter"/>
                <a:cs typeface="American Typewriter"/>
              </a:rPr>
              <a:t>Jenu</a:t>
            </a: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American Typewriter"/>
                <a:cs typeface="American Typewriter"/>
              </a:rPr>
              <a:t>Kuruba</a:t>
            </a:r>
            <a:r>
              <a:rPr lang="en-US" sz="2800" dirty="0" smtClean="0">
                <a:solidFill>
                  <a:srgbClr val="FFFFFF"/>
                </a:solidFill>
                <a:latin typeface="American Typewriter"/>
                <a:cs typeface="American Typewriter"/>
              </a:rPr>
              <a:t> women.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00272" y="-19234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765415"/>
            <a:ext cx="5321300" cy="3060700"/>
          </a:xfrm>
          <a:prstGeom prst="rect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410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blipFill rotWithShape="1">
            <a:blip r:embed="rId3"/>
            <a:tile tx="0" ty="0" sx="100000" sy="100000" flip="none" algn="tl"/>
          </a:blipFill>
          <a:ln w="38100">
            <a:solidFill>
              <a:srgbClr val="003300"/>
            </a:solidFill>
          </a:ln>
        </p:spPr>
        <p:txBody>
          <a:bodyPr/>
          <a:lstStyle/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People usually use tobacco…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14" name="Content Placeholder 13" descr="chewing tobacco.jp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5875"/>
          <a:stretch>
            <a:fillRect/>
          </a:stretch>
        </p:blipFill>
        <p:spPr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44701"/>
            <a:ext cx="4038600" cy="2731728"/>
          </a:xfrm>
          <a:blipFill rotWithShape="1">
            <a:blip r:embed="rId3"/>
            <a:tile tx="0" ty="0" sx="100000" sy="100000" flip="none" algn="tl"/>
          </a:blipFill>
          <a:ln w="38100">
            <a:solidFill>
              <a:srgbClr val="003300"/>
            </a:solidFill>
          </a:ln>
        </p:spPr>
        <p:txBody>
          <a:bodyPr/>
          <a:lstStyle/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pleasure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To satisfy nicotine addiction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social purposes</a:t>
            </a:r>
          </a:p>
          <a:p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For rituals</a:t>
            </a:r>
          </a:p>
        </p:txBody>
      </p:sp>
    </p:spTree>
    <p:extLst>
      <p:ext uri="{BB962C8B-B14F-4D97-AF65-F5344CB8AC3E}">
        <p14:creationId xmlns:p14="http://schemas.microsoft.com/office/powerpoint/2010/main" val="123269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ertical Text Placeholder 10"/>
          <p:cNvSpPr>
            <a:spLocks noGrp="1"/>
          </p:cNvSpPr>
          <p:nvPr>
            <p:ph type="body" orient="vert" idx="1"/>
          </p:nvPr>
        </p:nvSpPr>
        <p:spPr>
          <a:xfrm rot="16200000">
            <a:off x="368300" y="761996"/>
            <a:ext cx="4317999" cy="4140201"/>
          </a:xfrm>
          <a:blipFill rotWithShape="1">
            <a:blip r:embed="rId3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03152"/>
                </a:solidFill>
                <a:latin typeface="American Typewriter"/>
                <a:cs typeface="American Typewriter"/>
              </a:rPr>
              <a:t>Even though smokeless tobacco might be an important part of culture and your economic livelihood, it can lead to many negative health outcomes.</a:t>
            </a:r>
            <a:endParaRPr lang="en-US" dirty="0">
              <a:solidFill>
                <a:srgbClr val="403152"/>
              </a:solidFill>
              <a:latin typeface="American Typewriter"/>
              <a:cs typeface="American Typewrit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797571" y="2386551"/>
            <a:ext cx="4109256" cy="4152900"/>
          </a:xfrm>
          <a:prstGeom prst="rect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571" y="2374900"/>
            <a:ext cx="4109256" cy="4152900"/>
          </a:xfrm>
          <a:prstGeom prst="rect">
            <a:avLst/>
          </a:prstGeom>
          <a:ln w="5080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125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5312935" y="-407634"/>
            <a:ext cx="2725031" cy="4525963"/>
          </a:xfrm>
          <a:solidFill>
            <a:srgbClr val="339933">
              <a:alpha val="50000"/>
            </a:srgb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403152"/>
                </a:solidFill>
                <a:latin typeface="American Typewriter"/>
                <a:cs typeface="American Typewriter"/>
              </a:rPr>
              <a:t>For example, smokeless tobacco can lead to higher rates of preterm birth and low birth weight.</a:t>
            </a:r>
            <a:endParaRPr lang="en-US" dirty="0">
              <a:solidFill>
                <a:srgbClr val="403152"/>
              </a:solidFill>
              <a:latin typeface="American Typewriter"/>
              <a:cs typeface="American Typewriter"/>
            </a:endParaRP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3"/>
          <a:srcRect l="24920" r="24920"/>
          <a:stretch>
            <a:fillRect/>
          </a:stretch>
        </p:blipFill>
        <p:spPr>
          <a:xfrm>
            <a:off x="246045" y="2547668"/>
            <a:ext cx="3981227" cy="4094128"/>
          </a:xfrm>
          <a:prstGeom prst="rect">
            <a:avLst/>
          </a:prstGeom>
          <a:ln w="38100" cmpd="sng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166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66286" y="352995"/>
            <a:ext cx="4038600" cy="2245107"/>
          </a:xfrm>
          <a:blipFill rotWithShape="1">
            <a:blip r:embed="rId3"/>
            <a:tile tx="0" ty="0" sx="100000" sy="100000" flip="none" algn="tl"/>
          </a:blipFill>
          <a:ln w="38100">
            <a:solidFill>
              <a:srgbClr val="3366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Using smokeless tobacco can cause other problems, such as increased rate of stillbirths.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06" y="2857010"/>
            <a:ext cx="5539719" cy="3693146"/>
          </a:xfrm>
          <a:prstGeom prst="rect">
            <a:avLst/>
          </a:prstGeom>
          <a:ln w="38100">
            <a:solidFill>
              <a:srgbClr val="336600"/>
            </a:solidFill>
          </a:ln>
        </p:spPr>
      </p:pic>
    </p:spTree>
    <p:extLst>
      <p:ext uri="{BB962C8B-B14F-4D97-AF65-F5344CB8AC3E}">
        <p14:creationId xmlns:p14="http://schemas.microsoft.com/office/powerpoint/2010/main" val="247859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4834468" y="1601739"/>
            <a:ext cx="4242787" cy="3318969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5093" y="461770"/>
            <a:ext cx="4242787" cy="3318969"/>
          </a:xfrm>
          <a:prstGeom prst="rect">
            <a:avLst/>
          </a:prstGeom>
          <a:blipFill rotWithShape="1">
            <a:blip r:embed="rId4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093" y="4487939"/>
            <a:ext cx="4330095" cy="1681238"/>
          </a:xfrm>
          <a:blipFill rotWithShape="1">
            <a:blip r:embed="rId5"/>
            <a:tile tx="0" ty="0" sx="100000" sy="100000" flip="none" algn="tl"/>
          </a:blipFill>
          <a:ln w="50800">
            <a:solidFill>
              <a:srgbClr val="3366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Smokeless tobacco can cause lower fertility and early menopause.</a:t>
            </a:r>
            <a:endParaRPr lang="en-US" dirty="0">
              <a:solidFill>
                <a:srgbClr val="604A7B"/>
              </a:solidFill>
              <a:latin typeface="American Typewriter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87" y="742915"/>
            <a:ext cx="3327400" cy="2670093"/>
          </a:xfrm>
          <a:prstGeom prst="rect">
            <a:avLst/>
          </a:prstGeom>
        </p:spPr>
      </p:pic>
      <p:pic>
        <p:nvPicPr>
          <p:cNvPr id="8" name="Picture 7" descr="DSCF133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3"/>
          <a:stretch/>
        </p:blipFill>
        <p:spPr>
          <a:xfrm>
            <a:off x="5623880" y="1269867"/>
            <a:ext cx="2600715" cy="38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1443126" y="409281"/>
            <a:ext cx="6248730" cy="1509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merican Typewriter"/>
                <a:cs typeface="American Typewriter"/>
              </a:rPr>
              <a:t>Smokeless tobacco can alter brain development in your infant before it is born.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2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941" y="2232426"/>
            <a:ext cx="4136819" cy="362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6379"/>
            <a:ext cx="8229600" cy="877805"/>
          </a:xfrm>
          <a:blipFill rotWithShape="1">
            <a:blip r:embed="rId4"/>
            <a:tile tx="0" ty="0" sx="100000" sy="100000" flip="none" algn="tl"/>
          </a:blipFill>
          <a:ln w="38100">
            <a:solidFill>
              <a:schemeClr val="accent4">
                <a:lumMod val="75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604A7B"/>
                </a:solidFill>
                <a:latin typeface="American Typewriter"/>
                <a:cs typeface="American Typewriter"/>
              </a:rPr>
              <a:t>S</a:t>
            </a:r>
            <a:r>
              <a:rPr lang="en-US" dirty="0" smtClean="0">
                <a:solidFill>
                  <a:srgbClr val="604A7B"/>
                </a:solidFill>
                <a:latin typeface="American Typewriter"/>
                <a:cs typeface="American Typewriter"/>
              </a:rPr>
              <a:t>mokeless tobacco can increase your blood pressure, which can negatively impact your pregnancy.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IMG_114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b="7374"/>
          <a:stretch/>
        </p:blipFill>
        <p:spPr>
          <a:xfrm>
            <a:off x="2526007" y="1330476"/>
            <a:ext cx="4234178" cy="5390407"/>
          </a:xfrm>
          <a:prstGeom prst="rect">
            <a:avLst/>
          </a:prstGeom>
          <a:ln>
            <a:solidFill>
              <a:srgbClr val="FFCC99"/>
            </a:solidFill>
          </a:ln>
        </p:spPr>
      </p:pic>
    </p:spTree>
    <p:extLst>
      <p:ext uri="{BB962C8B-B14F-4D97-AF65-F5344CB8AC3E}">
        <p14:creationId xmlns:p14="http://schemas.microsoft.com/office/powerpoint/2010/main" val="365266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278</Words>
  <Application>Microsoft Macintosh PowerPoint</Application>
  <PresentationFormat>On-screen Show (4:3)</PresentationFormat>
  <Paragraphs>29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Tobacco’s Impact on Reproductive Health</vt:lpstr>
      <vt:lpstr>PowerPoint Presentation</vt:lpstr>
      <vt:lpstr>People usually use tobacco…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Question</vt:lpstr>
    </vt:vector>
  </TitlesOfParts>
  <Company>Washington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Tobacco’s Impact on General Health and Mortality</dc:title>
  <dc:creator>Caitlyn Placek</dc:creator>
  <cp:lastModifiedBy>Caitlyn Placek</cp:lastModifiedBy>
  <cp:revision>73</cp:revision>
  <dcterms:created xsi:type="dcterms:W3CDTF">2015-10-29T21:08:57Z</dcterms:created>
  <dcterms:modified xsi:type="dcterms:W3CDTF">2016-02-07T19:07:22Z</dcterms:modified>
</cp:coreProperties>
</file>